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2CC4-7A9A-4C57-8883-D01D6724670E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075B-052E-4592-81C9-FD4A73DA4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665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2CC4-7A9A-4C57-8883-D01D6724670E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075B-052E-4592-81C9-FD4A73DA4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448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2CC4-7A9A-4C57-8883-D01D6724670E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075B-052E-4592-81C9-FD4A73DA4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039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2CC4-7A9A-4C57-8883-D01D6724670E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075B-052E-4592-81C9-FD4A73DA4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3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2CC4-7A9A-4C57-8883-D01D6724670E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075B-052E-4592-81C9-FD4A73DA4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57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2CC4-7A9A-4C57-8883-D01D6724670E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075B-052E-4592-81C9-FD4A73DA4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117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2CC4-7A9A-4C57-8883-D01D6724670E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075B-052E-4592-81C9-FD4A73DA4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98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2CC4-7A9A-4C57-8883-D01D6724670E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075B-052E-4592-81C9-FD4A73DA4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96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2CC4-7A9A-4C57-8883-D01D6724670E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075B-052E-4592-81C9-FD4A73DA4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43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2CC4-7A9A-4C57-8883-D01D6724670E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075B-052E-4592-81C9-FD4A73DA4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245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2CC4-7A9A-4C57-8883-D01D6724670E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075B-052E-4592-81C9-FD4A73DA4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378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E2CC4-7A9A-4C57-8883-D01D6724670E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9075B-052E-4592-81C9-FD4A73DA4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945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5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8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6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88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67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3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0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2014-01-20T19:42:20Z</dcterms:created>
  <dcterms:modified xsi:type="dcterms:W3CDTF">2014-01-20T19:44:28Z</dcterms:modified>
</cp:coreProperties>
</file>